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9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962526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3462339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2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FADD549-B037-42EE-901B-6E929C89446B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1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02BCC27-25FF-4E15-A635-586A6EC1BD0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cdph8hv0O0" TargetMode="External"/><Relationship Id="rId2" Type="http://schemas.openxmlformats.org/officeDocument/2006/relationships/hyperlink" Target="https://www.youtube.com/watch?v=c4DAnQ6DtF8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_M2Etme-tfE" TargetMode="External"/><Relationship Id="rId4" Type="http://schemas.openxmlformats.org/officeDocument/2006/relationships/hyperlink" Target="https://www.youtube.com/watch?v=IODxDxX7oi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326dy_-CzM" TargetMode="External"/><Relationship Id="rId2" Type="http://schemas.openxmlformats.org/officeDocument/2006/relationships/hyperlink" Target="https://www.youtube.com/watch?v=C_VtOYc6j5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vdJqKxzfAo" TargetMode="External"/><Relationship Id="rId4" Type="http://schemas.openxmlformats.org/officeDocument/2006/relationships/hyperlink" Target="https://www.youtube.com/watch?v=L4oFJRDAU4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mwgirgXLYM" TargetMode="External"/><Relationship Id="rId2" Type="http://schemas.openxmlformats.org/officeDocument/2006/relationships/hyperlink" Target="https://www.youtube.com/watch?v=d_57140plE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z6PJMT2y8GQ" TargetMode="External"/><Relationship Id="rId4" Type="http://schemas.openxmlformats.org/officeDocument/2006/relationships/hyperlink" Target="https://www.youtube.com/watch?v=dZgVxmf6jk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xhIm7ITmh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Healthy</a:t>
            </a:r>
            <a:r>
              <a:rPr lang="cs-CZ" dirty="0" smtClean="0"/>
              <a:t> EU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4873253" cy="139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2376264" cy="225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645024"/>
            <a:ext cx="3965209" cy="1608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4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2426" y="2204865"/>
            <a:ext cx="7819975" cy="40324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800" b="1" smtClean="0">
                <a:solidFill>
                  <a:schemeClr val="tx1"/>
                </a:solidFill>
              </a:rPr>
              <a:t>1</a:t>
            </a:r>
            <a:r>
              <a:rPr lang="cs-CZ" sz="2800" b="1" dirty="0" smtClean="0">
                <a:solidFill>
                  <a:schemeClr val="tx1"/>
                </a:solidFill>
              </a:rPr>
              <a:t>) JUMPING JACKS</a:t>
            </a:r>
          </a:p>
          <a:p>
            <a:pPr algn="just"/>
            <a:r>
              <a:rPr lang="cs-CZ" sz="2800" b="1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cs-CZ" sz="2800" b="1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sz="2800" b="1" dirty="0" smtClean="0">
                <a:solidFill>
                  <a:schemeClr val="tx1"/>
                </a:solidFill>
                <a:hlinkClick r:id="rId2"/>
              </a:rPr>
              <a:t>www.youtube.com/watch?v=c4DAnQ6DtF8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2) WALL SIT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linkClick r:id="rId3"/>
              </a:rPr>
              <a:t>https://www.youtube.com/watch?v=-</a:t>
            </a:r>
            <a:r>
              <a:rPr lang="cs-CZ" sz="2800" b="1" dirty="0" smtClean="0">
                <a:solidFill>
                  <a:schemeClr val="tx1"/>
                </a:solidFill>
                <a:hlinkClick r:id="rId3"/>
              </a:rPr>
              <a:t>cdph8hv0O0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3) PUSH –UPS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800" b="1" dirty="0" smtClean="0">
                <a:solidFill>
                  <a:schemeClr val="tx1"/>
                </a:solidFill>
                <a:hlinkClick r:id="rId4"/>
              </a:rPr>
              <a:t>www.youtube.com/watch?v=IODxDxX7oi4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4) ABDOMINAL CRUNCHES</a:t>
            </a:r>
          </a:p>
          <a:p>
            <a:pPr algn="just"/>
            <a:r>
              <a:rPr lang="cs-CZ" sz="2800" b="1" dirty="0">
                <a:solidFill>
                  <a:schemeClr val="tx1"/>
                </a:solidFill>
                <a:hlinkClick r:id="rId5"/>
              </a:rPr>
              <a:t>https://www.youtube.com/watch?v=_</a:t>
            </a:r>
            <a:r>
              <a:rPr lang="cs-CZ" sz="2800" b="1" dirty="0" smtClean="0">
                <a:solidFill>
                  <a:schemeClr val="tx1"/>
                </a:solidFill>
                <a:hlinkClick r:id="rId5"/>
              </a:rPr>
              <a:t>M2Etme-tfE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57202"/>
            <a:ext cx="7637851" cy="1387624"/>
          </a:xfrm>
        </p:spPr>
        <p:txBody>
          <a:bodyPr>
            <a:noAutofit/>
          </a:bodyPr>
          <a:lstStyle/>
          <a:p>
            <a:r>
              <a:rPr lang="cs-CZ" sz="4400" b="1" dirty="0" err="1" smtClean="0">
                <a:solidFill>
                  <a:srgbClr val="FFFF00"/>
                </a:solidFill>
              </a:rPr>
              <a:t>Physical</a:t>
            </a:r>
            <a:r>
              <a:rPr lang="cs-CZ" sz="4400" b="1" dirty="0" smtClean="0">
                <a:solidFill>
                  <a:srgbClr val="FFFF00"/>
                </a:solidFill>
              </a:rPr>
              <a:t> </a:t>
            </a:r>
            <a:r>
              <a:rPr lang="cs-CZ" sz="4400" b="1" dirty="0" err="1" smtClean="0">
                <a:solidFill>
                  <a:srgbClr val="FFFF00"/>
                </a:solidFill>
              </a:rPr>
              <a:t>education</a:t>
            </a:r>
            <a:r>
              <a:rPr lang="cs-CZ" sz="4400" b="1" dirty="0" smtClean="0">
                <a:solidFill>
                  <a:srgbClr val="FFFF00"/>
                </a:solidFill>
              </a:rPr>
              <a:t> </a:t>
            </a:r>
            <a:r>
              <a:rPr lang="cs-CZ" sz="4400" b="1" dirty="0" err="1" smtClean="0">
                <a:solidFill>
                  <a:srgbClr val="FFFF00"/>
                </a:solidFill>
              </a:rPr>
              <a:t>workouts</a:t>
            </a:r>
            <a:endParaRPr lang="cs-CZ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1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smtClean="0">
                <a:solidFill>
                  <a:srgbClr val="FFFF00"/>
                </a:solidFill>
              </a:rPr>
              <a:t>PHYSICAL EDUCATION WORKOUTS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5) SQUATS</a:t>
            </a:r>
          </a:p>
          <a:p>
            <a:pPr marL="0" indent="0">
              <a:buNone/>
            </a:pPr>
            <a:r>
              <a:rPr lang="cs-CZ" sz="2800" b="1" dirty="0">
                <a:hlinkClick r:id="rId2"/>
              </a:rPr>
              <a:t>https://</a:t>
            </a:r>
            <a:r>
              <a:rPr lang="cs-CZ" sz="2800" b="1" dirty="0" smtClean="0">
                <a:hlinkClick r:id="rId2"/>
              </a:rPr>
              <a:t>www.youtube.com/watch?v=C_VtOYc6j5c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6) TRICEPS DIPS</a:t>
            </a:r>
          </a:p>
          <a:p>
            <a:pPr marL="0" indent="0">
              <a:buNone/>
            </a:pPr>
            <a:r>
              <a:rPr lang="cs-CZ" sz="2800" b="1" dirty="0">
                <a:hlinkClick r:id="rId3"/>
              </a:rPr>
              <a:t>https://www.youtube.com/watch?v=0326dy_-</a:t>
            </a:r>
            <a:r>
              <a:rPr lang="cs-CZ" sz="2800" b="1" dirty="0" smtClean="0">
                <a:hlinkClick r:id="rId3"/>
              </a:rPr>
              <a:t>CzM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7)PLANK</a:t>
            </a:r>
          </a:p>
          <a:p>
            <a:pPr marL="0" indent="0">
              <a:buNone/>
            </a:pPr>
            <a:r>
              <a:rPr lang="cs-CZ" sz="2800" b="1" dirty="0">
                <a:hlinkClick r:id="rId4"/>
              </a:rPr>
              <a:t>https://</a:t>
            </a:r>
            <a:r>
              <a:rPr lang="cs-CZ" sz="2800" b="1" dirty="0" smtClean="0">
                <a:hlinkClick r:id="rId4"/>
              </a:rPr>
              <a:t>www.youtube.com/watch?v=L4oFJRDAU4Q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/>
              <a:t>8) SIDE PLANK RIGHT AND LEFT</a:t>
            </a:r>
          </a:p>
          <a:p>
            <a:pPr marL="0" indent="0">
              <a:buNone/>
            </a:pPr>
            <a:r>
              <a:rPr lang="cs-CZ" sz="2800" b="1" dirty="0">
                <a:hlinkClick r:id="rId5"/>
              </a:rPr>
              <a:t>https://</a:t>
            </a:r>
            <a:r>
              <a:rPr lang="cs-CZ" sz="2800" b="1" dirty="0" smtClean="0">
                <a:hlinkClick r:id="rId5"/>
              </a:rPr>
              <a:t>www.youtube.com/watch?v=WvdJqKxzfAo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24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smtClean="0">
                <a:solidFill>
                  <a:srgbClr val="FFFF00"/>
                </a:solidFill>
              </a:rPr>
              <a:t>PHYSICAL EDUCATION WORKOUTS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9) CRAB KICKS</a:t>
            </a:r>
          </a:p>
          <a:p>
            <a:pPr marL="0" indent="0">
              <a:buNone/>
            </a:pPr>
            <a:r>
              <a:rPr lang="cs-CZ" sz="2400" b="1" dirty="0">
                <a:hlinkClick r:id="rId2"/>
              </a:rPr>
              <a:t>https://</a:t>
            </a:r>
            <a:r>
              <a:rPr lang="cs-CZ" sz="2400" b="1" dirty="0" smtClean="0">
                <a:hlinkClick r:id="rId2"/>
              </a:rPr>
              <a:t>www.youtube.com/watch?v=d_57140plEE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10) MOUNTAIN CLIMBER</a:t>
            </a:r>
          </a:p>
          <a:p>
            <a:pPr marL="0" indent="0">
              <a:buNone/>
            </a:pPr>
            <a:r>
              <a:rPr lang="cs-CZ" sz="2400" b="1" dirty="0">
                <a:hlinkClick r:id="rId3"/>
              </a:rPr>
              <a:t>https://</a:t>
            </a:r>
            <a:r>
              <a:rPr lang="cs-CZ" sz="2400" b="1" dirty="0" smtClean="0">
                <a:hlinkClick r:id="rId3"/>
              </a:rPr>
              <a:t>www.youtube.com/watch?v=nmwgirgXLYM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11) BURPEES </a:t>
            </a:r>
          </a:p>
          <a:p>
            <a:pPr marL="0" indent="0">
              <a:buNone/>
            </a:pPr>
            <a:r>
              <a:rPr lang="cs-CZ" sz="2400" b="1" dirty="0">
                <a:hlinkClick r:id="rId4"/>
              </a:rPr>
              <a:t>https://</a:t>
            </a:r>
            <a:r>
              <a:rPr lang="cs-CZ" sz="2400" b="1" dirty="0" smtClean="0">
                <a:hlinkClick r:id="rId4"/>
              </a:rPr>
              <a:t>www.youtube.com/watch?v=dZgVxmf6jkA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12) SUPERMAN</a:t>
            </a:r>
          </a:p>
          <a:p>
            <a:pPr marL="0" indent="0">
              <a:buNone/>
            </a:pPr>
            <a:r>
              <a:rPr lang="cs-CZ" sz="2400" b="1" dirty="0">
                <a:hlinkClick r:id="rId5"/>
              </a:rPr>
              <a:t>https://</a:t>
            </a:r>
            <a:r>
              <a:rPr lang="cs-CZ" sz="2400" b="1" dirty="0" smtClean="0">
                <a:hlinkClick r:id="rId5"/>
              </a:rPr>
              <a:t>www.youtube.com/watch?v=z6PJMT2y8GQ</a:t>
            </a:r>
            <a:endParaRPr lang="cs-CZ" sz="24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9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 smtClean="0">
                <a:solidFill>
                  <a:srgbClr val="FFFF00"/>
                </a:solidFill>
              </a:rPr>
              <a:t>PHYSICAL EDUCATION WORKOUTS</a:t>
            </a:r>
            <a:endParaRPr lang="cs-CZ" sz="4400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13) DONKEY KICKS</a:t>
            </a:r>
          </a:p>
          <a:p>
            <a:pPr marL="0" indent="0">
              <a:buNone/>
            </a:pPr>
            <a:r>
              <a:rPr lang="cs-CZ" dirty="0" smtClean="0"/>
              <a:t>14) FIRE HYDRANT RIGHT/LEFT</a:t>
            </a:r>
          </a:p>
          <a:p>
            <a:pPr marL="0" indent="0">
              <a:buNone/>
            </a:pPr>
            <a:r>
              <a:rPr lang="cs-CZ" dirty="0" smtClean="0"/>
              <a:t>15) PLIE SQUATS</a:t>
            </a:r>
          </a:p>
          <a:p>
            <a:pPr marL="0" indent="0">
              <a:buNone/>
            </a:pPr>
            <a:r>
              <a:rPr lang="cs-CZ" dirty="0" smtClean="0"/>
              <a:t>16) TIP TOE SQUATS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www.youtube.com/watch?v=UxhIm7ITmhE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3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113</TotalTime>
  <Words>123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Horizont</vt:lpstr>
      <vt:lpstr>Healthy EU</vt:lpstr>
      <vt:lpstr>Physical education workouts</vt:lpstr>
      <vt:lpstr>PHYSICAL EDUCATION WORKOUTS</vt:lpstr>
      <vt:lpstr>PHYSICAL EDUCATION WORKOUTS</vt:lpstr>
      <vt:lpstr>PHYSICAL EDUCATION WORKOUTS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education workouts</dc:title>
  <dc:creator>Žižlavský Jiří</dc:creator>
  <cp:lastModifiedBy>Rulcová Vendula</cp:lastModifiedBy>
  <cp:revision>7</cp:revision>
  <dcterms:created xsi:type="dcterms:W3CDTF">2018-12-19T10:05:00Z</dcterms:created>
  <dcterms:modified xsi:type="dcterms:W3CDTF">2019-04-04T13:15:10Z</dcterms:modified>
</cp:coreProperties>
</file>